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9" r:id="rId6"/>
    <p:sldMasterId id="2147483682" r:id="rId7"/>
    <p:sldMasterId id="2147483698" r:id="rId8"/>
    <p:sldMasterId id="2147483701" r:id="rId9"/>
    <p:sldMasterId id="2147483704" r:id="rId10"/>
    <p:sldMasterId id="2147483706" r:id="rId11"/>
  </p:sldMasterIdLst>
  <p:notesMasterIdLst>
    <p:notesMasterId r:id="rId14"/>
  </p:notesMasterIdLst>
  <p:sldIdLst>
    <p:sldId id="348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4F"/>
    <a:srgbClr val="69B3E7"/>
    <a:srgbClr val="004DA6"/>
    <a:srgbClr val="00264E"/>
    <a:srgbClr val="0070C0"/>
    <a:srgbClr val="FF0000"/>
    <a:srgbClr val="00B050"/>
    <a:srgbClr val="8FAADC"/>
    <a:srgbClr val="5B9BD5"/>
    <a:srgbClr val="209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3A6DA-3181-424E-9792-248F6B934402}" v="1" dt="2024-10-30T10:22:32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83538" autoAdjust="0"/>
  </p:normalViewPr>
  <p:slideViewPr>
    <p:cSldViewPr snapToGrid="0">
      <p:cViewPr varScale="1">
        <p:scale>
          <a:sx n="162" d="100"/>
          <a:sy n="162" d="100"/>
        </p:scale>
        <p:origin x="9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James Brown" userId="4af969ae-7569-4321-8c24-4f96c98aff1a" providerId="ADAL" clId="{C35FB9B8-C545-4B63-8CA4-93735D5A97E8}"/>
    <pc:docChg chg="undo custSel delSld modSld">
      <pc:chgData name="Nicholas James Brown" userId="4af969ae-7569-4321-8c24-4f96c98aff1a" providerId="ADAL" clId="{C35FB9B8-C545-4B63-8CA4-93735D5A97E8}" dt="2024-02-21T10:44:24.841" v="315" actId="1076"/>
      <pc:docMkLst>
        <pc:docMk/>
      </pc:docMkLst>
      <pc:sldChg chg="addSp modSp mod">
        <pc:chgData name="Nicholas James Brown" userId="4af969ae-7569-4321-8c24-4f96c98aff1a" providerId="ADAL" clId="{C35FB9B8-C545-4B63-8CA4-93735D5A97E8}" dt="2024-02-21T10:44:24.841" v="315" actId="1076"/>
        <pc:sldMkLst>
          <pc:docMk/>
          <pc:sldMk cId="581065752" sldId="348"/>
        </pc:sldMkLst>
        <pc:spChg chg="add mod">
          <ac:chgData name="Nicholas James Brown" userId="4af969ae-7569-4321-8c24-4f96c98aff1a" providerId="ADAL" clId="{C35FB9B8-C545-4B63-8CA4-93735D5A97E8}" dt="2024-02-21T10:39:06.740" v="74" actId="1076"/>
          <ac:spMkLst>
            <pc:docMk/>
            <pc:sldMk cId="581065752" sldId="348"/>
            <ac:spMk id="3" creationId="{A0FCB36B-BE31-E07F-F7A8-2A5F0F9E7B2F}"/>
          </ac:spMkLst>
        </pc:spChg>
        <pc:spChg chg="mod">
          <ac:chgData name="Nicholas James Brown" userId="4af969ae-7569-4321-8c24-4f96c98aff1a" providerId="ADAL" clId="{C35FB9B8-C545-4B63-8CA4-93735D5A97E8}" dt="2024-02-21T10:39:38.721" v="131" actId="20577"/>
          <ac:spMkLst>
            <pc:docMk/>
            <pc:sldMk cId="581065752" sldId="348"/>
            <ac:spMk id="7" creationId="{00000000-0000-0000-0000-000000000000}"/>
          </ac:spMkLst>
        </pc:spChg>
        <pc:spChg chg="add mod">
          <ac:chgData name="Nicholas James Brown" userId="4af969ae-7569-4321-8c24-4f96c98aff1a" providerId="ADAL" clId="{C35FB9B8-C545-4B63-8CA4-93735D5A97E8}" dt="2024-02-21T10:39:59.236" v="135" actId="1076"/>
          <ac:spMkLst>
            <pc:docMk/>
            <pc:sldMk cId="581065752" sldId="348"/>
            <ac:spMk id="8" creationId="{C50CB488-9DCB-0F5C-639D-AAC87AD31C4A}"/>
          </ac:spMkLst>
        </pc:spChg>
        <pc:spChg chg="mod">
          <ac:chgData name="Nicholas James Brown" userId="4af969ae-7569-4321-8c24-4f96c98aff1a" providerId="ADAL" clId="{C35FB9B8-C545-4B63-8CA4-93735D5A97E8}" dt="2024-02-21T10:44:21.778" v="314" actId="20577"/>
          <ac:spMkLst>
            <pc:docMk/>
            <pc:sldMk cId="581065752" sldId="348"/>
            <ac:spMk id="12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38:10.639" v="13" actId="20577"/>
          <ac:spMkLst>
            <pc:docMk/>
            <pc:sldMk cId="581065752" sldId="348"/>
            <ac:spMk id="55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1:31.071" v="214" actId="20577"/>
          <ac:spMkLst>
            <pc:docMk/>
            <pc:sldMk cId="581065752" sldId="348"/>
            <ac:spMk id="58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0:38.376" v="161" actId="20577"/>
          <ac:spMkLst>
            <pc:docMk/>
            <pc:sldMk cId="581065752" sldId="348"/>
            <ac:spMk id="63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1:12.752" v="189" actId="20577"/>
          <ac:spMkLst>
            <pc:docMk/>
            <pc:sldMk cId="581065752" sldId="348"/>
            <ac:spMk id="64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2:30.079" v="261" actId="20577"/>
          <ac:spMkLst>
            <pc:docMk/>
            <pc:sldMk cId="581065752" sldId="348"/>
            <ac:spMk id="65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38:19.690" v="25" actId="20577"/>
          <ac:spMkLst>
            <pc:docMk/>
            <pc:sldMk cId="581065752" sldId="348"/>
            <ac:spMk id="72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0:48.127" v="177" actId="20577"/>
          <ac:spMkLst>
            <pc:docMk/>
            <pc:sldMk cId="581065752" sldId="348"/>
            <ac:spMk id="73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2:33.646" v="264" actId="20577"/>
          <ac:spMkLst>
            <pc:docMk/>
            <pc:sldMk cId="581065752" sldId="348"/>
            <ac:spMk id="75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2:09.786" v="259" actId="20577"/>
          <ac:spMkLst>
            <pc:docMk/>
            <pc:sldMk cId="581065752" sldId="348"/>
            <ac:spMk id="76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4:24.841" v="315" actId="1076"/>
          <ac:spMkLst>
            <pc:docMk/>
            <pc:sldMk cId="581065752" sldId="348"/>
            <ac:spMk id="83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1:27.981" v="211" actId="20577"/>
          <ac:spMkLst>
            <pc:docMk/>
            <pc:sldMk cId="581065752" sldId="348"/>
            <ac:spMk id="86" creationId="{00000000-0000-0000-0000-000000000000}"/>
          </ac:spMkLst>
        </pc:spChg>
        <pc:picChg chg="mod">
          <ac:chgData name="Nicholas James Brown" userId="4af969ae-7569-4321-8c24-4f96c98aff1a" providerId="ADAL" clId="{C35FB9B8-C545-4B63-8CA4-93735D5A97E8}" dt="2024-02-21T10:38:26.262" v="27" actId="1076"/>
          <ac:picMkLst>
            <pc:docMk/>
            <pc:sldMk cId="581065752" sldId="348"/>
            <ac:picMk id="5" creationId="{00000000-0000-0000-0000-000000000000}"/>
          </ac:picMkLst>
        </pc:picChg>
      </pc:sldChg>
      <pc:sldChg chg="del">
        <pc:chgData name="Nicholas James Brown" userId="4af969ae-7569-4321-8c24-4f96c98aff1a" providerId="ADAL" clId="{C35FB9B8-C545-4B63-8CA4-93735D5A97E8}" dt="2024-02-21T10:43:54.236" v="312" actId="47"/>
        <pc:sldMkLst>
          <pc:docMk/>
          <pc:sldMk cId="1625468685" sldId="349"/>
        </pc:sldMkLst>
      </pc:sldChg>
      <pc:sldChg chg="addSp delSp modSp mod">
        <pc:chgData name="Nicholas James Brown" userId="4af969ae-7569-4321-8c24-4f96c98aff1a" providerId="ADAL" clId="{C35FB9B8-C545-4B63-8CA4-93735D5A97E8}" dt="2024-02-21T10:43:43.446" v="311" actId="478"/>
        <pc:sldMkLst>
          <pc:docMk/>
          <pc:sldMk cId="1027885015" sldId="350"/>
        </pc:sldMkLst>
        <pc:spChg chg="add del">
          <ac:chgData name="Nicholas James Brown" userId="4af969ae-7569-4321-8c24-4f96c98aff1a" providerId="ADAL" clId="{C35FB9B8-C545-4B63-8CA4-93735D5A97E8}" dt="2024-02-21T10:43:37.446" v="310" actId="478"/>
          <ac:spMkLst>
            <pc:docMk/>
            <pc:sldMk cId="1027885015" sldId="350"/>
            <ac:spMk id="25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3:02.072" v="286" actId="20577"/>
          <ac:spMkLst>
            <pc:docMk/>
            <pc:sldMk cId="1027885015" sldId="350"/>
            <ac:spMk id="55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3:06.599" v="298" actId="20577"/>
          <ac:spMkLst>
            <pc:docMk/>
            <pc:sldMk cId="1027885015" sldId="350"/>
            <ac:spMk id="63" creationId="{00000000-0000-0000-0000-000000000000}"/>
          </ac:spMkLst>
        </pc:spChg>
        <pc:spChg chg="del mod">
          <ac:chgData name="Nicholas James Brown" userId="4af969ae-7569-4321-8c24-4f96c98aff1a" providerId="ADAL" clId="{C35FB9B8-C545-4B63-8CA4-93735D5A97E8}" dt="2024-02-21T10:43:25.871" v="305" actId="478"/>
          <ac:spMkLst>
            <pc:docMk/>
            <pc:sldMk cId="1027885015" sldId="350"/>
            <ac:spMk id="72" creationId="{00000000-0000-0000-0000-000000000000}"/>
          </ac:spMkLst>
        </pc:spChg>
        <pc:spChg chg="del mod">
          <ac:chgData name="Nicholas James Brown" userId="4af969ae-7569-4321-8c24-4f96c98aff1a" providerId="ADAL" clId="{C35FB9B8-C545-4B63-8CA4-93735D5A97E8}" dt="2024-02-21T10:43:43.446" v="311" actId="478"/>
          <ac:spMkLst>
            <pc:docMk/>
            <pc:sldMk cId="1027885015" sldId="350"/>
            <ac:spMk id="73" creationId="{00000000-0000-0000-0000-000000000000}"/>
          </ac:spMkLst>
        </pc:spChg>
        <pc:spChg chg="mod">
          <ac:chgData name="Nicholas James Brown" userId="4af969ae-7569-4321-8c24-4f96c98aff1a" providerId="ADAL" clId="{C35FB9B8-C545-4B63-8CA4-93735D5A97E8}" dt="2024-02-21T10:42:54.321" v="274" actId="1076"/>
          <ac:spMkLst>
            <pc:docMk/>
            <pc:sldMk cId="1027885015" sldId="350"/>
            <ac:spMk id="76" creationId="{00000000-0000-0000-0000-000000000000}"/>
          </ac:spMkLst>
        </pc:spChg>
        <pc:picChg chg="add del">
          <ac:chgData name="Nicholas James Brown" userId="4af969ae-7569-4321-8c24-4f96c98aff1a" providerId="ADAL" clId="{C35FB9B8-C545-4B63-8CA4-93735D5A97E8}" dt="2024-02-21T10:43:29.632" v="307" actId="478"/>
          <ac:picMkLst>
            <pc:docMk/>
            <pc:sldMk cId="1027885015" sldId="350"/>
            <ac:picMk id="11" creationId="{00000000-0000-0000-0000-000000000000}"/>
          </ac:picMkLst>
        </pc:picChg>
        <pc:picChg chg="del">
          <ac:chgData name="Nicholas James Brown" userId="4af969ae-7569-4321-8c24-4f96c98aff1a" providerId="ADAL" clId="{C35FB9B8-C545-4B63-8CA4-93735D5A97E8}" dt="2024-02-21T10:42:44.812" v="265" actId="478"/>
          <ac:picMkLst>
            <pc:docMk/>
            <pc:sldMk cId="1027885015" sldId="350"/>
            <ac:picMk id="82" creationId="{00000000-0000-0000-0000-000000000000}"/>
          </ac:picMkLst>
        </pc:picChg>
      </pc:sldChg>
    </pc:docChg>
  </pc:docChgLst>
  <pc:docChgLst>
    <pc:chgData name="Nicholas James Brown" userId="4af969ae-7569-4321-8c24-4f96c98aff1a" providerId="ADAL" clId="{E3A3A6DA-3181-424E-9792-248F6B934402}"/>
    <pc:docChg chg="modSld">
      <pc:chgData name="Nicholas James Brown" userId="4af969ae-7569-4321-8c24-4f96c98aff1a" providerId="ADAL" clId="{E3A3A6DA-3181-424E-9792-248F6B934402}" dt="2024-10-30T10:22:39.838" v="13" actId="20577"/>
      <pc:docMkLst>
        <pc:docMk/>
      </pc:docMkLst>
      <pc:sldChg chg="addSp modSp mod">
        <pc:chgData name="Nicholas James Brown" userId="4af969ae-7569-4321-8c24-4f96c98aff1a" providerId="ADAL" clId="{E3A3A6DA-3181-424E-9792-248F6B934402}" dt="2024-10-30T10:22:39.838" v="13" actId="20577"/>
        <pc:sldMkLst>
          <pc:docMk/>
          <pc:sldMk cId="1027885015" sldId="350"/>
        </pc:sldMkLst>
        <pc:spChg chg="add mod">
          <ac:chgData name="Nicholas James Brown" userId="4af969ae-7569-4321-8c24-4f96c98aff1a" providerId="ADAL" clId="{E3A3A6DA-3181-424E-9792-248F6B934402}" dt="2024-10-30T10:22:39.838" v="13" actId="20577"/>
          <ac:spMkLst>
            <pc:docMk/>
            <pc:sldMk cId="1027885015" sldId="350"/>
            <ac:spMk id="2" creationId="{62B7D961-C269-9F06-5286-CC024DD51B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DE9A8-56BC-466F-B934-3FC7D1CAB67F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3A69C-004B-413C-9A60-F4EE56797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37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91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49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44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0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06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44FA84-A3EF-4CF9-9256-89DD0CB04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81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A0839A6-F014-4F44-A6EE-744FF4398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2850" y="0"/>
            <a:ext cx="2087563" cy="66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01A65-979A-4F97-8B00-411E7E9DD5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47999"/>
            <a:ext cx="7920000" cy="1728000"/>
          </a:xfrm>
        </p:spPr>
        <p:txBody>
          <a:bodyPr anchor="t" anchorCtr="0">
            <a:normAutofit/>
          </a:bodyPr>
          <a:lstStyle>
            <a:lvl1pPr algn="l">
              <a:lnSpc>
                <a:spcPts val="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70910-59C8-4CC9-B2A6-AEFA09F37A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64000"/>
            <a:ext cx="7920000" cy="323999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48E71-0F6C-4FAB-BB7B-318DE528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4787999"/>
            <a:ext cx="7920000" cy="324000"/>
          </a:xfrm>
        </p:spPr>
        <p:txBody>
          <a:bodyPr anchor="t" anchorCtr="0">
            <a:normAutofit/>
          </a:bodyPr>
          <a:lstStyle>
            <a:lvl1pPr algn="l">
              <a:lnSpc>
                <a:spcPts val="2200"/>
              </a:lnSpc>
              <a:defRPr sz="1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952A648-1A9D-447C-AC2A-A17FBE6E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20413" y="0"/>
            <a:ext cx="861218" cy="66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45460D3D-62D3-4CFE-8F60-FBF835CB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84012" y="0"/>
            <a:ext cx="405607" cy="66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FD7DBD-0220-454E-9B52-0CD912BFA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3"/>
          <a:stretch/>
        </p:blipFill>
        <p:spPr>
          <a:xfrm>
            <a:off x="-2381" y="6581775"/>
            <a:ext cx="12192000" cy="276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6A879C-E967-1246-8374-24F8023C74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0355" y="6349377"/>
            <a:ext cx="326605" cy="1143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284107-DB23-A34D-8A63-565D2BB16D8A}"/>
              </a:ext>
            </a:extLst>
          </p:cNvPr>
          <p:cNvSpPr txBox="1"/>
          <p:nvPr userDrawn="1"/>
        </p:nvSpPr>
        <p:spPr>
          <a:xfrm>
            <a:off x="6490310" y="6360367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21238" y="1052513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922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FBAE40"/>
          </p15:clr>
        </p15:guide>
        <p15:guide id="2" pos="6879">
          <p15:clr>
            <a:srgbClr val="FBAE40"/>
          </p15:clr>
        </p15:guide>
        <p15:guide id="3" pos="7423">
          <p15:clr>
            <a:srgbClr val="FBAE40"/>
          </p15:clr>
        </p15:guide>
        <p15:guide id="4" orient="horz" pos="15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483C3-F342-42A4-A0F3-62D60906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A239C-E00A-4DAD-BA5E-C6CDB3626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457449"/>
            <a:ext cx="7596000" cy="782551"/>
          </a:xfrm>
        </p:spPr>
        <p:txBody>
          <a:bodyPr anchor="t" anchorCtr="0">
            <a:normAutofit/>
          </a:bodyPr>
          <a:lstStyle>
            <a:lvl1pPr>
              <a:lnSpc>
                <a:spcPts val="44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377D-A316-4613-94A8-356BFF9CD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240000"/>
            <a:ext cx="7596000" cy="150018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63147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483C3-F342-42A4-A0F3-62D60906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A239C-E00A-4DAD-BA5E-C6CDB3626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404000"/>
            <a:ext cx="7596000" cy="1836000"/>
          </a:xfrm>
        </p:spPr>
        <p:txBody>
          <a:bodyPr anchor="t" anchorCtr="0">
            <a:normAutofit/>
          </a:bodyPr>
          <a:lstStyle>
            <a:lvl1pPr>
              <a:lnSpc>
                <a:spcPts val="3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quote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377D-A316-4613-94A8-356BFF9CD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240000"/>
            <a:ext cx="7596000" cy="150018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1757451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1F53-DC8E-41E6-A8E3-00D9798B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2CBD-9021-4708-BC29-C92496BEB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C1B3D-B123-4C77-872E-5E565C49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Positioning Australia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ECD8-8E9A-4F79-A7E9-663B6E91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307A-1C8A-457B-A68C-299436A4392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FF17DA9-4344-4D54-8E9A-C6DD56F17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2850" y="0"/>
            <a:ext cx="33591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4106C-3C60-6349-8D0A-63B041130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055" y="6490488"/>
            <a:ext cx="326605" cy="114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18FE48-A39F-E745-AF6F-DF3176C172AC}"/>
              </a:ext>
            </a:extLst>
          </p:cNvPr>
          <p:cNvSpPr txBox="1"/>
          <p:nvPr userDrawn="1"/>
        </p:nvSpPr>
        <p:spPr>
          <a:xfrm>
            <a:off x="6203010" y="6501478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2019</a:t>
            </a:r>
          </a:p>
        </p:txBody>
      </p:sp>
    </p:spTree>
    <p:extLst>
      <p:ext uri="{BB962C8B-B14F-4D97-AF65-F5344CB8AC3E}">
        <p14:creationId xmlns:p14="http://schemas.microsoft.com/office/powerpoint/2010/main" val="2538962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01">
          <p15:clr>
            <a:srgbClr val="FBAE40"/>
          </p15:clr>
        </p15:guide>
        <p15:guide id="2" pos="5564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20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830E-8BA2-4010-9043-D84D1D3E5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4"/>
            <a:ext cx="10944225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8CC5-23AF-413C-BDE7-EEE57A96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16113"/>
            <a:ext cx="4824412" cy="4444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26DE2-68D8-41CE-988E-C3E4F7E70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939"/>
            <a:ext cx="4824412" cy="38052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D6E90-6F5E-4C8E-8B95-65315DD64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3700" y="1927226"/>
            <a:ext cx="4824412" cy="4444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49C00-427F-44FC-9134-CB73541D5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3700" y="2420938"/>
            <a:ext cx="4824412" cy="38163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5B5C4-732E-4905-9507-31F2476B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Positioning Australia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BD46B-704D-41E9-9B68-C9C971A1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307A-1C8A-457B-A68C-299436A4392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017CB-F304-5849-84CD-D009AB81F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4579" y="6490488"/>
            <a:ext cx="326605" cy="114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B0877F-0862-774C-8B1C-98F87D840DF3}"/>
              </a:ext>
            </a:extLst>
          </p:cNvPr>
          <p:cNvSpPr txBox="1"/>
          <p:nvPr userDrawn="1"/>
        </p:nvSpPr>
        <p:spPr>
          <a:xfrm>
            <a:off x="9514534" y="6501478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2019</a:t>
            </a:r>
          </a:p>
        </p:txBody>
      </p:sp>
    </p:spTree>
    <p:extLst>
      <p:ext uri="{BB962C8B-B14F-4D97-AF65-F5344CB8AC3E}">
        <p14:creationId xmlns:p14="http://schemas.microsoft.com/office/powerpoint/2010/main" val="367008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207">
          <p15:clr>
            <a:srgbClr val="FBAE40"/>
          </p15:clr>
        </p15:guide>
        <p15:guide id="3" pos="4248">
          <p15:clr>
            <a:srgbClr val="FBAE40"/>
          </p15:clr>
        </p15:guide>
        <p15:guide id="4" pos="3432">
          <p15:clr>
            <a:srgbClr val="FBAE40"/>
          </p15:clr>
        </p15:guide>
        <p15:guide id="5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0B2B4E-375D-4607-9665-698B68805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3286F-1DDA-42E6-8BA2-CE4D1A63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E4332-EF07-4FEB-95FC-7201FABA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Positioning Australia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47D19-59BE-4D03-AC2A-162A2D26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307A-1C8A-457B-A68C-299436A4392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1FCB8C-24E1-3249-A707-A480E239D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4579" y="6490488"/>
            <a:ext cx="326605" cy="114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DDE7A3-E1BE-8E45-919F-B4039DE7B86A}"/>
              </a:ext>
            </a:extLst>
          </p:cNvPr>
          <p:cNvSpPr txBox="1"/>
          <p:nvPr userDrawn="1"/>
        </p:nvSpPr>
        <p:spPr>
          <a:xfrm>
            <a:off x="9514534" y="6501478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2019</a:t>
            </a:r>
          </a:p>
        </p:txBody>
      </p:sp>
    </p:spTree>
    <p:extLst>
      <p:ext uri="{BB962C8B-B14F-4D97-AF65-F5344CB8AC3E}">
        <p14:creationId xmlns:p14="http://schemas.microsoft.com/office/powerpoint/2010/main" val="412616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1" y="1860551"/>
            <a:ext cx="10555816" cy="556179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7" y="2482851"/>
            <a:ext cx="10555816" cy="402291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862673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74626"/>
            <a:ext cx="10515600" cy="92075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600" b="1">
                <a:solidFill>
                  <a:srgbClr val="0082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330324"/>
            <a:ext cx="10515600" cy="4727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50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81076"/>
            <a:ext cx="53848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81076"/>
            <a:ext cx="53848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6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2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0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0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46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97625" y="415926"/>
            <a:ext cx="584775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5926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98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254000"/>
            <a:ext cx="10363200" cy="598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94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300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1" y="1860551"/>
            <a:ext cx="10555816" cy="556179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7" y="2482851"/>
            <a:ext cx="10555816" cy="402291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1132577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GNSS CORS Workshop DELWP Victoria March 18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4148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337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1" y="1860551"/>
            <a:ext cx="10555816" cy="556179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7" y="2482851"/>
            <a:ext cx="10555816" cy="402291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2543527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5925"/>
            <a:ext cx="10972800" cy="52322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2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APAS2018</a:t>
            </a:r>
          </a:p>
        </p:txBody>
      </p:sp>
    </p:spTree>
    <p:extLst>
      <p:ext uri="{BB962C8B-B14F-4D97-AF65-F5344CB8AC3E}">
        <p14:creationId xmlns:p14="http://schemas.microsoft.com/office/powerpoint/2010/main" val="2404912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1" y="1860551"/>
            <a:ext cx="10555816" cy="586957"/>
          </a:xfrm>
        </p:spPr>
        <p:txBody>
          <a:bodyPr lIns="90000" tIns="46800" rIns="90000" bIns="46800"/>
          <a:lstStyle>
            <a:lvl1pPr>
              <a:defRPr sz="32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dirty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7" y="2482852"/>
            <a:ext cx="10555816" cy="422745"/>
          </a:xfrm>
        </p:spPr>
        <p:txBody>
          <a:bodyPr lIns="90000" tIns="46800" rIns="90000" bIns="46800">
            <a:spAutoFit/>
          </a:bodyPr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1141478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Australian Geodesy Meeting, 28 June 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2434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932" y="1"/>
            <a:ext cx="12208933" cy="10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601135" y="-10633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0" name="Content Placeholder 1"/>
          <p:cNvSpPr>
            <a:spLocks noGrp="1"/>
          </p:cNvSpPr>
          <p:nvPr>
            <p:ph idx="1" hasCustomPrompt="1"/>
          </p:nvPr>
        </p:nvSpPr>
        <p:spPr>
          <a:xfrm>
            <a:off x="601135" y="1340768"/>
            <a:ext cx="10972800" cy="49685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/>
              <a:t>Click to add text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534" y="6356351"/>
            <a:ext cx="105611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fld id="{13B4F27A-39B1-44E5-9C7D-2E36F3CD6A9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605598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1" y="1860551"/>
            <a:ext cx="10555816" cy="556179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7" y="2482851"/>
            <a:ext cx="10555816" cy="402291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1768880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Multi-GNSS Asia | Melbourne October 2018 | </a:t>
            </a:r>
            <a:r>
              <a:rPr lang="en-AU" dirty="0" err="1"/>
              <a:t>nicholas.brown@ga.gov.au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89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206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542" y="1702343"/>
            <a:ext cx="5383865" cy="4316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6572" y="1702343"/>
            <a:ext cx="5383865" cy="4316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6" name="Picture 30" descr="New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0310" y="251651"/>
            <a:ext cx="2955199" cy="8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6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97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99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51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76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7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jp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681-C428-41BD-921F-D58EC3708441}" type="datetimeFigureOut">
              <a:rPr lang="en-AU" smtClean="0"/>
              <a:t>30/10/2024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3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5373E9-B1F0-4CE8-B945-4F1D935C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2"/>
            <a:ext cx="7632701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8B991-6922-4EE5-8537-59A37639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916112"/>
            <a:ext cx="7632701" cy="43211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309F0-F3D3-443C-B167-30D1C780D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700" y="6237288"/>
            <a:ext cx="1512888" cy="6207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F0A58-1C31-4A94-A7F4-89585B82B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273" y="6237288"/>
            <a:ext cx="4848723" cy="6207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/>
              <a:t>Positioning Australia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8FFBB-0B85-4678-9716-4E779DE1A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237288"/>
            <a:ext cx="326607" cy="6207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200">
                <a:solidFill>
                  <a:srgbClr val="969696"/>
                </a:solidFill>
              </a:defRPr>
            </a:lvl1pPr>
          </a:lstStyle>
          <a:p>
            <a:fld id="{5214307A-1C8A-457B-A68C-299436A4392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921434-6143-45C7-87E6-82ADB069D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5217" y="6436895"/>
            <a:ext cx="0" cy="240631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11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5925"/>
            <a:ext cx="1097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6"/>
            <a:ext cx="109728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2885" y="6459539"/>
            <a:ext cx="633518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5925"/>
            <a:ext cx="1097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6"/>
            <a:ext cx="109728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2885" y="6459539"/>
            <a:ext cx="633518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/>
              <a:t>GNSS CORS Workshop DELWP Victoria March 18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216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5925"/>
            <a:ext cx="1097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6"/>
            <a:ext cx="109728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2885" y="6459539"/>
            <a:ext cx="633518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563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5926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57096"/>
            <a:ext cx="109728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2886" y="6459540"/>
            <a:ext cx="633518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AU"/>
              <a:t>Australian Geodesy Meeting, 28 June 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490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26748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67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67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67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67" b="1">
          <a:solidFill>
            <a:schemeClr val="bg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3467" b="1">
          <a:solidFill>
            <a:schemeClr val="bg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3467" b="1">
          <a:solidFill>
            <a:schemeClr val="bg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3467" b="1">
          <a:solidFill>
            <a:schemeClr val="bg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3467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596885" indent="-357708" algn="l" rtl="0" fontAlgn="base">
        <a:spcBef>
          <a:spcPct val="5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2pPr>
      <a:lvl3pPr marL="1193770" indent="-35770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133">
          <a:solidFill>
            <a:srgbClr val="4D4D4D"/>
          </a:solidFill>
          <a:latin typeface="+mn-lt"/>
        </a:defRPr>
      </a:lvl3pPr>
      <a:lvl4pPr marL="1801239" indent="-361942" algn="l" rtl="0" fontAlgn="base">
        <a:spcBef>
          <a:spcPct val="25000"/>
        </a:spcBef>
        <a:spcAft>
          <a:spcPct val="0"/>
        </a:spcAft>
        <a:buChar char="•"/>
        <a:defRPr sz="2133">
          <a:solidFill>
            <a:srgbClr val="4D4D4D"/>
          </a:solidFill>
          <a:latin typeface="+mn-lt"/>
        </a:defRPr>
      </a:lvl4pPr>
      <a:lvl5pPr marL="2389658" indent="-349242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133">
          <a:solidFill>
            <a:srgbClr val="4D4D4D"/>
          </a:solidFill>
          <a:latin typeface="+mn-lt"/>
        </a:defRPr>
      </a:lvl5pPr>
      <a:lvl6pPr marL="2999242" indent="-349242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667">
          <a:solidFill>
            <a:schemeClr val="bg1"/>
          </a:solidFill>
          <a:latin typeface="+mn-lt"/>
        </a:defRPr>
      </a:lvl6pPr>
      <a:lvl7pPr marL="3608827" indent="-349242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667">
          <a:solidFill>
            <a:schemeClr val="bg1"/>
          </a:solidFill>
          <a:latin typeface="+mn-lt"/>
        </a:defRPr>
      </a:lvl7pPr>
      <a:lvl8pPr marL="4218412" indent="-349242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667">
          <a:solidFill>
            <a:schemeClr val="bg1"/>
          </a:solidFill>
          <a:latin typeface="+mn-lt"/>
        </a:defRPr>
      </a:lvl8pPr>
      <a:lvl9pPr marL="4827997" indent="-349242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6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33" y="-1"/>
            <a:ext cx="12207833" cy="24333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73832"/>
            <a:ext cx="1082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84" y="1988841"/>
            <a:ext cx="10822488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(DELWP) Insignia PMS541 Right Aligned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8977" y="6309320"/>
            <a:ext cx="2565400" cy="429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27EB-6C32-4E8E-B15A-C3A7433EBFBF}" type="datetimeFigureOut">
              <a:rPr lang="en-AU" smtClean="0"/>
              <a:t>30/10/2024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95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5925"/>
            <a:ext cx="1097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6"/>
            <a:ext cx="109728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2885" y="6459539"/>
            <a:ext cx="633518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Multi-GNSS Asia | Melbourne October 2018 | </a:t>
            </a:r>
            <a:r>
              <a:rPr lang="en-AU" dirty="0" err="1"/>
              <a:t>nicholas.brown@ga.gov.au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38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-115614" y="0"/>
            <a:ext cx="12423228" cy="693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7574620" y="925523"/>
            <a:ext cx="792000" cy="792000"/>
          </a:xfrm>
          <a:prstGeom prst="ellipse">
            <a:avLst/>
          </a:prstGeom>
          <a:solidFill>
            <a:srgbClr val="00284F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191082" y="1744894"/>
            <a:ext cx="1293810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International / Regional Plate Motion Model</a:t>
            </a:r>
            <a:endParaRPr lang="en-AU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25335" y="1747537"/>
            <a:ext cx="1477008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New Geocentric Static Datum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274588" y="5629375"/>
            <a:ext cx="1403896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Old Geodetic Static Datum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5982889" y="4131661"/>
            <a:ext cx="0" cy="360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246013" y="3676208"/>
            <a:ext cx="144045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Transformation parameters / grids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400816" y="1303604"/>
            <a:ext cx="9720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336899" y="1303604"/>
            <a:ext cx="970266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979792" y="2235106"/>
            <a:ext cx="0" cy="51305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4481" y="1747677"/>
            <a:ext cx="1632522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International Terrestrial Reference Frame 2020 / Regional Reference Frame</a:t>
            </a:r>
            <a:endParaRPr lang="en-AU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54981" y="580156"/>
            <a:ext cx="12523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Static Datum</a:t>
            </a:r>
            <a:endParaRPr lang="en-US" dirty="0">
              <a:ln w="10160">
                <a:solidFill>
                  <a:schemeClr val="tx1"/>
                </a:solidFill>
                <a:prstDash val="solid"/>
              </a:ln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80123" y="1749946"/>
            <a:ext cx="1577199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Geoid model?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Geoid model + MDT?</a:t>
            </a:r>
            <a:endParaRPr lang="en-AU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8491702" y="1311979"/>
            <a:ext cx="9720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6480336" y="1311979"/>
            <a:ext cx="970266" cy="53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6466468" y="2257006"/>
            <a:ext cx="969840" cy="936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8491991" y="3225962"/>
            <a:ext cx="9720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9332597" y="3605757"/>
            <a:ext cx="1293810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Old Height Datum</a:t>
            </a:r>
            <a:endParaRPr lang="en-AU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311567" y="2477152"/>
            <a:ext cx="1341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Height Datum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290444" y="3639566"/>
            <a:ext cx="136017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Model</a:t>
            </a:r>
            <a:endParaRPr lang="en-AU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497328" y="3971116"/>
            <a:ext cx="1116000" cy="1188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85807" y="5629375"/>
            <a:ext cx="136017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Model</a:t>
            </a:r>
            <a:endParaRPr lang="en-AU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261628" y="1724435"/>
            <a:ext cx="1424448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New Height Datum</a:t>
            </a:r>
            <a:endParaRPr lang="en-AU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312357" y="573680"/>
            <a:ext cx="1341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Height Datum</a:t>
            </a:r>
          </a:p>
        </p:txBody>
      </p:sp>
      <p:sp>
        <p:nvSpPr>
          <p:cNvPr id="28" name="Arc 27"/>
          <p:cNvSpPr/>
          <p:nvPr/>
        </p:nvSpPr>
        <p:spPr>
          <a:xfrm rot="18816407">
            <a:off x="10593750" y="1237121"/>
            <a:ext cx="1258425" cy="1497004"/>
          </a:xfrm>
          <a:prstGeom prst="arc">
            <a:avLst>
              <a:gd name="adj1" fmla="val 16200000"/>
              <a:gd name="adj2" fmla="val 20082748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cs typeface="Arial" panose="020B0604020202020204" pitchFamily="34" charset="0"/>
            </a:endParaRPr>
          </a:p>
        </p:txBody>
      </p:sp>
      <p:sp>
        <p:nvSpPr>
          <p:cNvPr id="92" name="Arc 91"/>
          <p:cNvSpPr/>
          <p:nvPr/>
        </p:nvSpPr>
        <p:spPr>
          <a:xfrm rot="18816407">
            <a:off x="10602063" y="3129655"/>
            <a:ext cx="1258425" cy="1497004"/>
          </a:xfrm>
          <a:prstGeom prst="arc">
            <a:avLst>
              <a:gd name="adj1" fmla="val 16200000"/>
              <a:gd name="adj2" fmla="val 20082748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73" t="6293" r="3946" b="9228"/>
          <a:stretch/>
        </p:blipFill>
        <p:spPr>
          <a:xfrm>
            <a:off x="1324045" y="866461"/>
            <a:ext cx="924325" cy="9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5372" y="873727"/>
            <a:ext cx="943448" cy="900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5372" y="4776789"/>
            <a:ext cx="943448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528" y="882218"/>
            <a:ext cx="942857" cy="900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528" y="2782674"/>
            <a:ext cx="942857" cy="9000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7968818" y="950281"/>
            <a:ext cx="0" cy="432000"/>
          </a:xfrm>
          <a:prstGeom prst="straightConnector1">
            <a:avLst/>
          </a:prstGeom>
          <a:ln w="38100" cap="flat">
            <a:solidFill>
              <a:schemeClr val="bg1"/>
            </a:solidFill>
            <a:miter lim="800000"/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8901719">
            <a:off x="7374972" y="1390642"/>
            <a:ext cx="1212899" cy="1240761"/>
          </a:xfrm>
          <a:prstGeom prst="arc">
            <a:avLst>
              <a:gd name="adj1" fmla="val 16582785"/>
              <a:gd name="adj2" fmla="val 2109087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/>
          <p:cNvSpPr/>
          <p:nvPr/>
        </p:nvSpPr>
        <p:spPr>
          <a:xfrm>
            <a:off x="7532055" y="890139"/>
            <a:ext cx="864000" cy="864000"/>
          </a:xfrm>
          <a:prstGeom prst="ellipse">
            <a:avLst/>
          </a:prstGeom>
          <a:noFill/>
          <a:ln w="44450">
            <a:solidFill>
              <a:srgbClr val="002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/>
          <p:cNvSpPr/>
          <p:nvPr/>
        </p:nvSpPr>
        <p:spPr>
          <a:xfrm>
            <a:off x="7582341" y="2829335"/>
            <a:ext cx="792000" cy="792000"/>
          </a:xfrm>
          <a:prstGeom prst="ellipse">
            <a:avLst/>
          </a:prstGeom>
          <a:solidFill>
            <a:srgbClr val="00284F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7976539" y="2854093"/>
            <a:ext cx="0" cy="432000"/>
          </a:xfrm>
          <a:prstGeom prst="straightConnector1">
            <a:avLst/>
          </a:prstGeom>
          <a:ln w="38100" cap="flat">
            <a:solidFill>
              <a:schemeClr val="bg1"/>
            </a:solidFill>
            <a:miter lim="800000"/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 rot="60000">
            <a:off x="7591483" y="3286278"/>
            <a:ext cx="773907" cy="64800"/>
          </a:xfrm>
          <a:custGeom>
            <a:avLst/>
            <a:gdLst>
              <a:gd name="connsiteX0" fmla="*/ 0 w 773907"/>
              <a:gd name="connsiteY0" fmla="*/ 39238 h 63110"/>
              <a:gd name="connsiteX1" fmla="*/ 90488 w 773907"/>
              <a:gd name="connsiteY1" fmla="*/ 13044 h 63110"/>
              <a:gd name="connsiteX2" fmla="*/ 233363 w 773907"/>
              <a:gd name="connsiteY2" fmla="*/ 63051 h 63110"/>
              <a:gd name="connsiteX3" fmla="*/ 388144 w 773907"/>
              <a:gd name="connsiteY3" fmla="*/ 1138 h 63110"/>
              <a:gd name="connsiteX4" fmla="*/ 542925 w 773907"/>
              <a:gd name="connsiteY4" fmla="*/ 53526 h 63110"/>
              <a:gd name="connsiteX5" fmla="*/ 700088 w 773907"/>
              <a:gd name="connsiteY5" fmla="*/ 1138 h 63110"/>
              <a:gd name="connsiteX6" fmla="*/ 773907 w 773907"/>
              <a:gd name="connsiteY6" fmla="*/ 22569 h 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907" h="63110">
                <a:moveTo>
                  <a:pt x="0" y="39238"/>
                </a:moveTo>
                <a:cubicBezTo>
                  <a:pt x="25797" y="24156"/>
                  <a:pt x="51594" y="9075"/>
                  <a:pt x="90488" y="13044"/>
                </a:cubicBezTo>
                <a:cubicBezTo>
                  <a:pt x="129382" y="17013"/>
                  <a:pt x="183754" y="65035"/>
                  <a:pt x="233363" y="63051"/>
                </a:cubicBezTo>
                <a:cubicBezTo>
                  <a:pt x="282972" y="61067"/>
                  <a:pt x="336550" y="2725"/>
                  <a:pt x="388144" y="1138"/>
                </a:cubicBezTo>
                <a:cubicBezTo>
                  <a:pt x="439738" y="-450"/>
                  <a:pt x="490934" y="53526"/>
                  <a:pt x="542925" y="53526"/>
                </a:cubicBezTo>
                <a:cubicBezTo>
                  <a:pt x="594916" y="53526"/>
                  <a:pt x="661591" y="6297"/>
                  <a:pt x="700088" y="1138"/>
                </a:cubicBezTo>
                <a:cubicBezTo>
                  <a:pt x="738585" y="-4022"/>
                  <a:pt x="756246" y="9273"/>
                  <a:pt x="773907" y="2256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/>
          <p:cNvSpPr/>
          <p:nvPr/>
        </p:nvSpPr>
        <p:spPr>
          <a:xfrm>
            <a:off x="7539776" y="2793951"/>
            <a:ext cx="864000" cy="864000"/>
          </a:xfrm>
          <a:prstGeom prst="ellipse">
            <a:avLst/>
          </a:prstGeom>
          <a:noFill/>
          <a:ln w="44450">
            <a:solidFill>
              <a:srgbClr val="002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Oval 58"/>
          <p:cNvSpPr/>
          <p:nvPr/>
        </p:nvSpPr>
        <p:spPr>
          <a:xfrm>
            <a:off x="7582341" y="4801216"/>
            <a:ext cx="792000" cy="792000"/>
          </a:xfrm>
          <a:prstGeom prst="ellipse">
            <a:avLst/>
          </a:prstGeom>
          <a:solidFill>
            <a:srgbClr val="00284F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7976539" y="4825974"/>
            <a:ext cx="0" cy="432000"/>
          </a:xfrm>
          <a:prstGeom prst="straightConnector1">
            <a:avLst/>
          </a:prstGeom>
          <a:ln w="38100" cap="flat">
            <a:solidFill>
              <a:schemeClr val="bg1"/>
            </a:solidFill>
            <a:miter lim="800000"/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 rot="60000">
            <a:off x="7591483" y="5258159"/>
            <a:ext cx="773907" cy="64800"/>
          </a:xfrm>
          <a:custGeom>
            <a:avLst/>
            <a:gdLst>
              <a:gd name="connsiteX0" fmla="*/ 0 w 773907"/>
              <a:gd name="connsiteY0" fmla="*/ 39238 h 63110"/>
              <a:gd name="connsiteX1" fmla="*/ 90488 w 773907"/>
              <a:gd name="connsiteY1" fmla="*/ 13044 h 63110"/>
              <a:gd name="connsiteX2" fmla="*/ 233363 w 773907"/>
              <a:gd name="connsiteY2" fmla="*/ 63051 h 63110"/>
              <a:gd name="connsiteX3" fmla="*/ 388144 w 773907"/>
              <a:gd name="connsiteY3" fmla="*/ 1138 h 63110"/>
              <a:gd name="connsiteX4" fmla="*/ 542925 w 773907"/>
              <a:gd name="connsiteY4" fmla="*/ 53526 h 63110"/>
              <a:gd name="connsiteX5" fmla="*/ 700088 w 773907"/>
              <a:gd name="connsiteY5" fmla="*/ 1138 h 63110"/>
              <a:gd name="connsiteX6" fmla="*/ 773907 w 773907"/>
              <a:gd name="connsiteY6" fmla="*/ 22569 h 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907" h="63110">
                <a:moveTo>
                  <a:pt x="0" y="39238"/>
                </a:moveTo>
                <a:cubicBezTo>
                  <a:pt x="25797" y="24156"/>
                  <a:pt x="51594" y="9075"/>
                  <a:pt x="90488" y="13044"/>
                </a:cubicBezTo>
                <a:cubicBezTo>
                  <a:pt x="129382" y="17013"/>
                  <a:pt x="183754" y="65035"/>
                  <a:pt x="233363" y="63051"/>
                </a:cubicBezTo>
                <a:cubicBezTo>
                  <a:pt x="282972" y="61067"/>
                  <a:pt x="336550" y="2725"/>
                  <a:pt x="388144" y="1138"/>
                </a:cubicBezTo>
                <a:cubicBezTo>
                  <a:pt x="439738" y="-450"/>
                  <a:pt x="490934" y="53526"/>
                  <a:pt x="542925" y="53526"/>
                </a:cubicBezTo>
                <a:cubicBezTo>
                  <a:pt x="594916" y="53526"/>
                  <a:pt x="661591" y="6297"/>
                  <a:pt x="700088" y="1138"/>
                </a:cubicBezTo>
                <a:cubicBezTo>
                  <a:pt x="738585" y="-4022"/>
                  <a:pt x="756246" y="9273"/>
                  <a:pt x="773907" y="2256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Oval 61"/>
          <p:cNvSpPr/>
          <p:nvPr/>
        </p:nvSpPr>
        <p:spPr>
          <a:xfrm>
            <a:off x="7539776" y="4765832"/>
            <a:ext cx="864000" cy="864000"/>
          </a:xfrm>
          <a:prstGeom prst="ellipse">
            <a:avLst/>
          </a:prstGeom>
          <a:noFill/>
          <a:ln w="44450">
            <a:solidFill>
              <a:srgbClr val="002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/>
          <p:cNvSpPr/>
          <p:nvPr/>
        </p:nvSpPr>
        <p:spPr>
          <a:xfrm>
            <a:off x="3451321" y="918710"/>
            <a:ext cx="792000" cy="792000"/>
          </a:xfrm>
          <a:prstGeom prst="ellipse">
            <a:avLst/>
          </a:prstGeom>
          <a:solidFill>
            <a:srgbClr val="00284F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3770923" y="1143517"/>
            <a:ext cx="191836" cy="256189"/>
          </a:xfrm>
          <a:prstGeom prst="straightConnector1">
            <a:avLst/>
          </a:prstGeom>
          <a:ln w="38100" cap="sq">
            <a:solidFill>
              <a:schemeClr val="bg1"/>
            </a:solidFill>
            <a:miter lim="800000"/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408756" y="883326"/>
            <a:ext cx="864000" cy="864000"/>
          </a:xfrm>
          <a:prstGeom prst="ellipse">
            <a:avLst/>
          </a:prstGeom>
          <a:noFill/>
          <a:ln w="44450">
            <a:solidFill>
              <a:srgbClr val="002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/>
          <p:cNvSpPr/>
          <p:nvPr/>
        </p:nvSpPr>
        <p:spPr>
          <a:xfrm>
            <a:off x="3602933" y="1241802"/>
            <a:ext cx="324000" cy="3240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Arc 23"/>
          <p:cNvSpPr/>
          <p:nvPr/>
        </p:nvSpPr>
        <p:spPr>
          <a:xfrm rot="20774840">
            <a:off x="3743305" y="1055158"/>
            <a:ext cx="333959" cy="324962"/>
          </a:xfrm>
          <a:prstGeom prst="arc">
            <a:avLst>
              <a:gd name="adj1" fmla="val 12754222"/>
              <a:gd name="adj2" fmla="val 4186904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Oval 66"/>
          <p:cNvSpPr/>
          <p:nvPr/>
        </p:nvSpPr>
        <p:spPr>
          <a:xfrm>
            <a:off x="5579723" y="2870182"/>
            <a:ext cx="792000" cy="792000"/>
          </a:xfrm>
          <a:prstGeom prst="ellipse">
            <a:avLst/>
          </a:prstGeom>
          <a:solidFill>
            <a:srgbClr val="00284F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Freeform 83"/>
          <p:cNvSpPr/>
          <p:nvPr/>
        </p:nvSpPr>
        <p:spPr>
          <a:xfrm>
            <a:off x="5590320" y="3389074"/>
            <a:ext cx="773907" cy="0"/>
          </a:xfrm>
          <a:custGeom>
            <a:avLst/>
            <a:gdLst>
              <a:gd name="connsiteX0" fmla="*/ 0 w 773907"/>
              <a:gd name="connsiteY0" fmla="*/ 39238 h 63110"/>
              <a:gd name="connsiteX1" fmla="*/ 90488 w 773907"/>
              <a:gd name="connsiteY1" fmla="*/ 13044 h 63110"/>
              <a:gd name="connsiteX2" fmla="*/ 233363 w 773907"/>
              <a:gd name="connsiteY2" fmla="*/ 63051 h 63110"/>
              <a:gd name="connsiteX3" fmla="*/ 388144 w 773907"/>
              <a:gd name="connsiteY3" fmla="*/ 1138 h 63110"/>
              <a:gd name="connsiteX4" fmla="*/ 542925 w 773907"/>
              <a:gd name="connsiteY4" fmla="*/ 53526 h 63110"/>
              <a:gd name="connsiteX5" fmla="*/ 700088 w 773907"/>
              <a:gd name="connsiteY5" fmla="*/ 1138 h 63110"/>
              <a:gd name="connsiteX6" fmla="*/ 773907 w 773907"/>
              <a:gd name="connsiteY6" fmla="*/ 22569 h 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907" h="63110">
                <a:moveTo>
                  <a:pt x="0" y="39238"/>
                </a:moveTo>
                <a:cubicBezTo>
                  <a:pt x="25797" y="24156"/>
                  <a:pt x="51594" y="9075"/>
                  <a:pt x="90488" y="13044"/>
                </a:cubicBezTo>
                <a:cubicBezTo>
                  <a:pt x="129382" y="17013"/>
                  <a:pt x="183754" y="65035"/>
                  <a:pt x="233363" y="63051"/>
                </a:cubicBezTo>
                <a:cubicBezTo>
                  <a:pt x="282972" y="61067"/>
                  <a:pt x="336550" y="2725"/>
                  <a:pt x="388144" y="1138"/>
                </a:cubicBezTo>
                <a:cubicBezTo>
                  <a:pt x="439738" y="-450"/>
                  <a:pt x="490934" y="53526"/>
                  <a:pt x="542925" y="53526"/>
                </a:cubicBezTo>
                <a:cubicBezTo>
                  <a:pt x="594916" y="53526"/>
                  <a:pt x="661591" y="6297"/>
                  <a:pt x="700088" y="1138"/>
                </a:cubicBezTo>
                <a:cubicBezTo>
                  <a:pt x="738585" y="-4022"/>
                  <a:pt x="756246" y="9273"/>
                  <a:pt x="773907" y="2256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5537158" y="2834798"/>
            <a:ext cx="864000" cy="864000"/>
          </a:xfrm>
          <a:prstGeom prst="ellipse">
            <a:avLst/>
          </a:prstGeom>
          <a:noFill/>
          <a:ln w="44450">
            <a:solidFill>
              <a:srgbClr val="002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Arc 84"/>
          <p:cNvSpPr/>
          <p:nvPr/>
        </p:nvSpPr>
        <p:spPr>
          <a:xfrm rot="19028821">
            <a:off x="5801782" y="3197193"/>
            <a:ext cx="360000" cy="360000"/>
          </a:xfrm>
          <a:prstGeom prst="arc">
            <a:avLst>
              <a:gd name="adj1" fmla="val 13049197"/>
              <a:gd name="adj2" fmla="val 2767650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c 8"/>
          <p:cNvSpPr/>
          <p:nvPr/>
        </p:nvSpPr>
        <p:spPr>
          <a:xfrm rot="18985037">
            <a:off x="5728298" y="3034837"/>
            <a:ext cx="504000" cy="504000"/>
          </a:xfrm>
          <a:prstGeom prst="arc">
            <a:avLst>
              <a:gd name="adj1" fmla="val 15067826"/>
              <a:gd name="adj2" fmla="val 1090798"/>
            </a:avLst>
          </a:prstGeom>
          <a:ln w="25400" cap="rnd">
            <a:solidFill>
              <a:schemeClr val="bg1"/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8" name="Straight Arrow Connector 67"/>
          <p:cNvCxnSpPr/>
          <p:nvPr/>
        </p:nvCxnSpPr>
        <p:spPr>
          <a:xfrm rot="10800000" flipV="1">
            <a:off x="6480797" y="5196375"/>
            <a:ext cx="9720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88228" y="4118416"/>
            <a:ext cx="325300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Example of a country</a:t>
            </a:r>
          </a:p>
          <a:p>
            <a:pPr algn="ctr"/>
            <a:r>
              <a:rPr lang="en-US" sz="28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Geospatial </a:t>
            </a:r>
          </a:p>
          <a:p>
            <a:pPr algn="ctr"/>
            <a:r>
              <a:rPr lang="en-US" sz="28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Reference System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FCB36B-BE31-E07F-F7A8-2A5F0F9E7B2F}"/>
              </a:ext>
            </a:extLst>
          </p:cNvPr>
          <p:cNvSpPr/>
          <p:nvPr/>
        </p:nvSpPr>
        <p:spPr>
          <a:xfrm>
            <a:off x="1016848" y="327459"/>
            <a:ext cx="1620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Time Dependent </a:t>
            </a:r>
          </a:p>
          <a:p>
            <a:pPr algn="ctr"/>
            <a:r>
              <a:rPr lang="en-US" sz="16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Reference Frame</a:t>
            </a:r>
            <a:endParaRPr lang="en-US" dirty="0">
              <a:ln w="10160">
                <a:solidFill>
                  <a:schemeClr val="tx1"/>
                </a:solidFill>
                <a:prstDash val="solid"/>
              </a:ln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0CB488-9DCB-0F5C-639D-AAC87AD31C4A}"/>
              </a:ext>
            </a:extLst>
          </p:cNvPr>
          <p:cNvSpPr/>
          <p:nvPr/>
        </p:nvSpPr>
        <p:spPr>
          <a:xfrm>
            <a:off x="5370576" y="4483742"/>
            <a:ext cx="12523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Static Datum</a:t>
            </a:r>
            <a:endParaRPr lang="en-US" dirty="0">
              <a:ln w="10160">
                <a:solidFill>
                  <a:schemeClr val="tx1"/>
                </a:solidFill>
                <a:prstDash val="solid"/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6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39890" y="10644"/>
            <a:ext cx="12423228" cy="693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Arc 27"/>
          <p:cNvSpPr/>
          <p:nvPr/>
        </p:nvSpPr>
        <p:spPr>
          <a:xfrm rot="18816407">
            <a:off x="10593750" y="1237121"/>
            <a:ext cx="1258425" cy="1497004"/>
          </a:xfrm>
          <a:prstGeom prst="arc">
            <a:avLst>
              <a:gd name="adj1" fmla="val 16200000"/>
              <a:gd name="adj2" fmla="val 20082748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cs typeface="Arial" panose="020B0604020202020204" pitchFamily="34" charset="0"/>
            </a:endParaRPr>
          </a:p>
        </p:txBody>
      </p:sp>
      <p:sp>
        <p:nvSpPr>
          <p:cNvPr id="92" name="Arc 91"/>
          <p:cNvSpPr/>
          <p:nvPr/>
        </p:nvSpPr>
        <p:spPr>
          <a:xfrm rot="18816407">
            <a:off x="10602063" y="3129655"/>
            <a:ext cx="1258425" cy="1497004"/>
          </a:xfrm>
          <a:prstGeom prst="arc">
            <a:avLst>
              <a:gd name="adj1" fmla="val 16200000"/>
              <a:gd name="adj2" fmla="val 20082748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55040" y="1747637"/>
            <a:ext cx="1252331" cy="1193571"/>
            <a:chOff x="-68016" y="2489103"/>
            <a:chExt cx="1252331" cy="1193571"/>
          </a:xfrm>
        </p:grpSpPr>
        <p:sp>
          <p:nvSpPr>
            <p:cNvPr id="55" name="Rectangle 54"/>
            <p:cNvSpPr/>
            <p:nvPr/>
          </p:nvSpPr>
          <p:spPr>
            <a:xfrm>
              <a:off x="-68016" y="2489103"/>
              <a:ext cx="125233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dirty="0">
                  <a:ln w="10160">
                    <a:solidFill>
                      <a:schemeClr val="tx1"/>
                    </a:solidFill>
                    <a:prstDash val="solid"/>
                  </a:ln>
                  <a:cs typeface="Arial" panose="020B0604020202020204" pitchFamily="34" charset="0"/>
                </a:rPr>
                <a:t>Static Datum</a:t>
              </a:r>
              <a:endParaRPr lang="en-US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374" y="2782674"/>
              <a:ext cx="943448" cy="900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911471" y="1746580"/>
            <a:ext cx="1341394" cy="1208538"/>
            <a:chOff x="9312357" y="573680"/>
            <a:chExt cx="1341394" cy="1208538"/>
          </a:xfrm>
        </p:grpSpPr>
        <p:sp>
          <p:nvSpPr>
            <p:cNvPr id="63" name="Rectangle 62"/>
            <p:cNvSpPr/>
            <p:nvPr/>
          </p:nvSpPr>
          <p:spPr>
            <a:xfrm>
              <a:off x="9312357" y="573680"/>
              <a:ext cx="1341394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dirty="0">
                  <a:ln w="10160">
                    <a:solidFill>
                      <a:schemeClr val="tx1"/>
                    </a:solidFill>
                    <a:prstDash val="solid"/>
                  </a:ln>
                  <a:cs typeface="Arial" panose="020B0604020202020204" pitchFamily="34" charset="0"/>
                </a:rPr>
                <a:t>Height Datum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9528" y="882218"/>
              <a:ext cx="942857" cy="900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338886" y="2078088"/>
            <a:ext cx="1440452" cy="1328979"/>
            <a:chOff x="5246013" y="2834798"/>
            <a:chExt cx="1440452" cy="1328979"/>
          </a:xfrm>
        </p:grpSpPr>
        <p:sp>
          <p:nvSpPr>
            <p:cNvPr id="91" name="Rectangle 90"/>
            <p:cNvSpPr/>
            <p:nvPr/>
          </p:nvSpPr>
          <p:spPr>
            <a:xfrm>
              <a:off x="5246013" y="3676208"/>
              <a:ext cx="1440452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1200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Transformation parameters / grids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5579723" y="2870182"/>
              <a:ext cx="792000" cy="792000"/>
            </a:xfrm>
            <a:prstGeom prst="ellipse">
              <a:avLst/>
            </a:prstGeom>
            <a:solidFill>
              <a:srgbClr val="00284F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590320" y="3389074"/>
              <a:ext cx="773907" cy="0"/>
            </a:xfrm>
            <a:custGeom>
              <a:avLst/>
              <a:gdLst>
                <a:gd name="connsiteX0" fmla="*/ 0 w 773907"/>
                <a:gd name="connsiteY0" fmla="*/ 39238 h 63110"/>
                <a:gd name="connsiteX1" fmla="*/ 90488 w 773907"/>
                <a:gd name="connsiteY1" fmla="*/ 13044 h 63110"/>
                <a:gd name="connsiteX2" fmla="*/ 233363 w 773907"/>
                <a:gd name="connsiteY2" fmla="*/ 63051 h 63110"/>
                <a:gd name="connsiteX3" fmla="*/ 388144 w 773907"/>
                <a:gd name="connsiteY3" fmla="*/ 1138 h 63110"/>
                <a:gd name="connsiteX4" fmla="*/ 542925 w 773907"/>
                <a:gd name="connsiteY4" fmla="*/ 53526 h 63110"/>
                <a:gd name="connsiteX5" fmla="*/ 700088 w 773907"/>
                <a:gd name="connsiteY5" fmla="*/ 1138 h 63110"/>
                <a:gd name="connsiteX6" fmla="*/ 773907 w 773907"/>
                <a:gd name="connsiteY6" fmla="*/ 22569 h 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907" h="63110">
                  <a:moveTo>
                    <a:pt x="0" y="39238"/>
                  </a:moveTo>
                  <a:cubicBezTo>
                    <a:pt x="25797" y="24156"/>
                    <a:pt x="51594" y="9075"/>
                    <a:pt x="90488" y="13044"/>
                  </a:cubicBezTo>
                  <a:cubicBezTo>
                    <a:pt x="129382" y="17013"/>
                    <a:pt x="183754" y="65035"/>
                    <a:pt x="233363" y="63051"/>
                  </a:cubicBezTo>
                  <a:cubicBezTo>
                    <a:pt x="282972" y="61067"/>
                    <a:pt x="336550" y="2725"/>
                    <a:pt x="388144" y="1138"/>
                  </a:cubicBezTo>
                  <a:cubicBezTo>
                    <a:pt x="439738" y="-450"/>
                    <a:pt x="490934" y="53526"/>
                    <a:pt x="542925" y="53526"/>
                  </a:cubicBezTo>
                  <a:cubicBezTo>
                    <a:pt x="594916" y="53526"/>
                    <a:pt x="661591" y="6297"/>
                    <a:pt x="700088" y="1138"/>
                  </a:cubicBezTo>
                  <a:cubicBezTo>
                    <a:pt x="738585" y="-4022"/>
                    <a:pt x="756246" y="9273"/>
                    <a:pt x="773907" y="22569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7" name="Oval 76"/>
            <p:cNvSpPr/>
            <p:nvPr/>
          </p:nvSpPr>
          <p:spPr>
            <a:xfrm>
              <a:off x="5537158" y="2834798"/>
              <a:ext cx="864000" cy="864000"/>
            </a:xfrm>
            <a:prstGeom prst="ellipse">
              <a:avLst/>
            </a:prstGeom>
            <a:noFill/>
            <a:ln w="44450">
              <a:solidFill>
                <a:srgbClr val="002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Arc 84"/>
            <p:cNvSpPr/>
            <p:nvPr/>
          </p:nvSpPr>
          <p:spPr>
            <a:xfrm rot="19028821">
              <a:off x="5801782" y="3197193"/>
              <a:ext cx="360000" cy="360000"/>
            </a:xfrm>
            <a:prstGeom prst="arc">
              <a:avLst>
                <a:gd name="adj1" fmla="val 13049197"/>
                <a:gd name="adj2" fmla="val 276765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Arc 8"/>
            <p:cNvSpPr/>
            <p:nvPr/>
          </p:nvSpPr>
          <p:spPr>
            <a:xfrm rot="18985037">
              <a:off x="5728298" y="3034837"/>
              <a:ext cx="504000" cy="504000"/>
            </a:xfrm>
            <a:prstGeom prst="arc">
              <a:avLst>
                <a:gd name="adj1" fmla="val 15067826"/>
                <a:gd name="adj2" fmla="val 1090798"/>
              </a:avLst>
            </a:prstGeom>
            <a:ln w="25400" cap="rnd">
              <a:solidFill>
                <a:schemeClr val="bg1"/>
              </a:solidFill>
              <a:miter lim="800000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99076" y="378412"/>
            <a:ext cx="85096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0160">
                  <a:solidFill>
                    <a:schemeClr val="tx1"/>
                  </a:solidFill>
                  <a:prstDash val="solid"/>
                </a:ln>
                <a:cs typeface="Arial" panose="020B0604020202020204" pitchFamily="34" charset="0"/>
              </a:rPr>
              <a:t>Example Geospatial Reference System Roadmap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593" y="1916914"/>
            <a:ext cx="1087200" cy="1271752"/>
          </a:xfrm>
          <a:prstGeom prst="roundRect">
            <a:avLst/>
          </a:prstGeom>
          <a:solidFill>
            <a:srgbClr val="69B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Establish </a:t>
            </a:r>
          </a:p>
          <a:p>
            <a:pPr algn="ctr"/>
            <a:r>
              <a:rPr lang="en-AU" sz="1100" dirty="0"/>
              <a:t>Project</a:t>
            </a:r>
          </a:p>
          <a:p>
            <a:pPr algn="ctr"/>
            <a:r>
              <a:rPr lang="en-AU" sz="1100" dirty="0"/>
              <a:t>Governance 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929961" y="1916914"/>
            <a:ext cx="1087200" cy="1271752"/>
          </a:xfrm>
          <a:prstGeom prst="roundRect">
            <a:avLst/>
          </a:prstGeom>
          <a:solidFill>
            <a:srgbClr val="69B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Consult with stakeholders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101181" y="1920657"/>
            <a:ext cx="1088053" cy="1271752"/>
          </a:xfrm>
          <a:prstGeom prst="roundRect">
            <a:avLst/>
          </a:prstGeom>
          <a:solidFill>
            <a:srgbClr val="69B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Write Technical Development plan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05562" y="3560292"/>
            <a:ext cx="7588469" cy="974168"/>
          </a:xfrm>
          <a:prstGeom prst="rightArrow">
            <a:avLst/>
          </a:prstGeom>
          <a:solidFill>
            <a:srgbClr val="69B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Communicate</a:t>
            </a:r>
          </a:p>
        </p:txBody>
      </p:sp>
      <p:sp>
        <p:nvSpPr>
          <p:cNvPr id="2" name="Right Arrow 14">
            <a:extLst>
              <a:ext uri="{FF2B5EF4-FFF2-40B4-BE49-F238E27FC236}">
                <a16:creationId xmlns:a16="http://schemas.microsoft.com/office/drawing/2014/main" id="{62B7D961-C269-9F06-5286-CC024DD51B78}"/>
              </a:ext>
            </a:extLst>
          </p:cNvPr>
          <p:cNvSpPr/>
          <p:nvPr/>
        </p:nvSpPr>
        <p:spPr>
          <a:xfrm>
            <a:off x="905561" y="4639610"/>
            <a:ext cx="7588469" cy="974168"/>
          </a:xfrm>
          <a:prstGeom prst="rightArrow">
            <a:avLst/>
          </a:prstGeom>
          <a:solidFill>
            <a:srgbClr val="69B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02788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 Positioning - Orange">
  <a:themeElements>
    <a:clrScheme name="GA Positioning">
      <a:dk1>
        <a:sysClr val="windowText" lastClr="000000"/>
      </a:dk1>
      <a:lt1>
        <a:sysClr val="window" lastClr="FFFFFF"/>
      </a:lt1>
      <a:dk2>
        <a:srgbClr val="252525"/>
      </a:dk2>
      <a:lt2>
        <a:srgbClr val="E7E6E6"/>
      </a:lt2>
      <a:accent1>
        <a:srgbClr val="D53D0E"/>
      </a:accent1>
      <a:accent2>
        <a:srgbClr val="004899"/>
      </a:accent2>
      <a:accent3>
        <a:srgbClr val="9B7C5E"/>
      </a:accent3>
      <a:accent4>
        <a:srgbClr val="00574A"/>
      </a:accent4>
      <a:accent5>
        <a:srgbClr val="D7510C"/>
      </a:accent5>
      <a:accent6>
        <a:srgbClr val="002C4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 Positioning Australia - Widescreen - ALL Colour Slides_03_V2" id="{4452D0E6-E64B-7E42-AC7F-99A68848D791}" vid="{5B1F4CD5-C3FC-8740-AD6A-2FDE735C6381}"/>
    </a:ext>
  </a:extLst>
</a:theme>
</file>

<file path=ppt/theme/theme3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D1DFDE81-7B7F-5D48-9654-25C5CE88A670}" vid="{62FD012F-D1A3-8B4B-B65E-171F1FE745A3}"/>
    </a:ext>
  </a:extLst>
</a:theme>
</file>

<file path=ppt/theme/theme6.xml><?xml version="1.0" encoding="utf-8"?>
<a:theme xmlns:a="http://schemas.openxmlformats.org/drawingml/2006/main" name="2_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8.xml><?xml version="1.0" encoding="utf-8"?>
<a:theme xmlns:a="http://schemas.openxmlformats.org/drawingml/2006/main" name="3_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961880-a563-4505-998d-f822ac64b06a">
      <Terms xmlns="http://schemas.microsoft.com/office/infopath/2007/PartnerControls"/>
    </lcf76f155ced4ddcb4097134ff3c332f>
    <TaxCatchAll xmlns="afee6905-51e4-4324-8fef-2f66402a4ec9" xsi:nil="true"/>
    <MediaLengthInSeconds xmlns="15961880-a563-4505-998d-f822ac64b0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A901888D89149A7818A7990E83AD8" ma:contentTypeVersion="13" ma:contentTypeDescription="Create a new document." ma:contentTypeScope="" ma:versionID="b496e55d39673dfcd3c4462a5d0c6c7c">
  <xsd:schema xmlns:xsd="http://www.w3.org/2001/XMLSchema" xmlns:xs="http://www.w3.org/2001/XMLSchema" xmlns:p="http://schemas.microsoft.com/office/2006/metadata/properties" xmlns:ns2="15961880-a563-4505-998d-f822ac64b06a" xmlns:ns3="afee6905-51e4-4324-8fef-2f66402a4ec9" targetNamespace="http://schemas.microsoft.com/office/2006/metadata/properties" ma:root="true" ma:fieldsID="07a68050f11f97ff7324d89f475d88c1" ns2:_="" ns3:_="">
    <xsd:import namespace="15961880-a563-4505-998d-f822ac64b06a"/>
    <xsd:import namespace="afee6905-51e4-4324-8fef-2f66402a4e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61880-a563-4505-998d-f822ac64b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e6905-51e4-4324-8fef-2f66402a4e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f578cd6-1eaf-41ad-8093-2a4b5ca16232}" ma:internalName="TaxCatchAll" ma:showField="CatchAllData" ma:web="afee6905-51e4-4324-8fef-2f66402a4e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E9361F-1ED8-445E-91E7-77C14E3DC0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B4C80B-140C-4C1D-BDB5-63D2AA4C77A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b5769de-3751-4312-8f55-35665c94752c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0da83d65-551d-42da-bd29-38a3b98835ac"/>
    <ds:schemaRef ds:uri="http://www.w3.org/XML/1998/namespace"/>
    <ds:schemaRef ds:uri="15961880-a563-4505-998d-f822ac64b06a"/>
    <ds:schemaRef ds:uri="afee6905-51e4-4324-8fef-2f66402a4ec9"/>
  </ds:schemaRefs>
</ds:datastoreItem>
</file>

<file path=customXml/itemProps3.xml><?xml version="1.0" encoding="utf-8"?>
<ds:datastoreItem xmlns:ds="http://schemas.openxmlformats.org/officeDocument/2006/customXml" ds:itemID="{65DF594A-D40A-4D53-9C7E-F52047D8A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961880-a563-4505-998d-f822ac64b06a"/>
    <ds:schemaRef ds:uri="afee6905-51e4-4324-8fef-2f66402a4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89</Words>
  <Application>Microsoft Office PowerPoint</Application>
  <PresentationFormat>Widescreen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GA Positioning - Orange</vt:lpstr>
      <vt:lpstr>GA White Pages</vt:lpstr>
      <vt:lpstr>GA Blue Pages</vt:lpstr>
      <vt:lpstr>1_GA Blue Pages</vt:lpstr>
      <vt:lpstr>2_GA Blue Pages</vt:lpstr>
      <vt:lpstr>1_Office Theme</vt:lpstr>
      <vt:lpstr>3_GA Blue Pages</vt:lpstr>
      <vt:lpstr>PowerPoint Presentation</vt:lpstr>
      <vt:lpstr>PowerPoint Presentation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Brown Nicholas</dc:creator>
  <cp:lastModifiedBy>Nicholas James Brown</cp:lastModifiedBy>
  <cp:revision>477</cp:revision>
  <dcterms:created xsi:type="dcterms:W3CDTF">2019-03-05T05:06:35Z</dcterms:created>
  <dcterms:modified xsi:type="dcterms:W3CDTF">2024-10-30T10:22:41Z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0x010100015A901888D89149A7818A7990E83AD8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